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3" d="100"/>
          <a:sy n="83" d="100"/>
        </p:scale>
        <p:origin x="60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rcia, Sergio Esteban" userId="3dcb06af-90e0-406c-a7f2-d52bcfc79925" providerId="ADAL" clId="{1687816E-9C90-41AB-92F1-C4001EBD67F7}"/>
    <pc:docChg chg="undo custSel addSld modSld modMainMaster">
      <pc:chgData name="Garcia, Sergio Esteban" userId="3dcb06af-90e0-406c-a7f2-d52bcfc79925" providerId="ADAL" clId="{1687816E-9C90-41AB-92F1-C4001EBD67F7}" dt="2023-07-08T03:52:19.108" v="1722" actId="207"/>
      <pc:docMkLst>
        <pc:docMk/>
      </pc:docMkLst>
      <pc:sldChg chg="modSp mod">
        <pc:chgData name="Garcia, Sergio Esteban" userId="3dcb06af-90e0-406c-a7f2-d52bcfc79925" providerId="ADAL" clId="{1687816E-9C90-41AB-92F1-C4001EBD67F7}" dt="2023-07-08T03:34:09.717" v="1114" actId="20577"/>
        <pc:sldMkLst>
          <pc:docMk/>
          <pc:sldMk cId="3720547243" sldId="263"/>
        </pc:sldMkLst>
        <pc:spChg chg="mod">
          <ac:chgData name="Garcia, Sergio Esteban" userId="3dcb06af-90e0-406c-a7f2-d52bcfc79925" providerId="ADAL" clId="{1687816E-9C90-41AB-92F1-C4001EBD67F7}" dt="2023-07-08T03:34:09.717" v="1114" actId="20577"/>
          <ac:spMkLst>
            <pc:docMk/>
            <pc:sldMk cId="3720547243" sldId="263"/>
            <ac:spMk id="3" creationId="{8910B9EE-8CA4-0634-EFC8-F32BA1CD330A}"/>
          </ac:spMkLst>
        </pc:spChg>
      </pc:sldChg>
      <pc:sldChg chg="addSp delSp modSp new mod modClrScheme chgLayout">
        <pc:chgData name="Garcia, Sergio Esteban" userId="3dcb06af-90e0-406c-a7f2-d52bcfc79925" providerId="ADAL" clId="{1687816E-9C90-41AB-92F1-C4001EBD67F7}" dt="2023-07-08T03:32:46.746" v="1101" actId="113"/>
        <pc:sldMkLst>
          <pc:docMk/>
          <pc:sldMk cId="3259884104" sldId="264"/>
        </pc:sldMkLst>
        <pc:spChg chg="mod ord">
          <ac:chgData name="Garcia, Sergio Esteban" userId="3dcb06af-90e0-406c-a7f2-d52bcfc79925" providerId="ADAL" clId="{1687816E-9C90-41AB-92F1-C4001EBD67F7}" dt="2023-07-08T02:51:05.687" v="96" actId="700"/>
          <ac:spMkLst>
            <pc:docMk/>
            <pc:sldMk cId="3259884104" sldId="264"/>
            <ac:spMk id="2" creationId="{B2F982E5-1FC2-EBFF-8CB8-9200E68F6805}"/>
          </ac:spMkLst>
        </pc:spChg>
        <pc:spChg chg="del mod ord">
          <ac:chgData name="Garcia, Sergio Esteban" userId="3dcb06af-90e0-406c-a7f2-d52bcfc79925" providerId="ADAL" clId="{1687816E-9C90-41AB-92F1-C4001EBD67F7}" dt="2023-07-08T02:50:59.057" v="95" actId="700"/>
          <ac:spMkLst>
            <pc:docMk/>
            <pc:sldMk cId="3259884104" sldId="264"/>
            <ac:spMk id="3" creationId="{6B1C7DC7-E8AC-9F0A-6322-FBBA52188DAA}"/>
          </ac:spMkLst>
        </pc:spChg>
        <pc:spChg chg="add del mod ord">
          <ac:chgData name="Garcia, Sergio Esteban" userId="3dcb06af-90e0-406c-a7f2-d52bcfc79925" providerId="ADAL" clId="{1687816E-9C90-41AB-92F1-C4001EBD67F7}" dt="2023-07-08T02:51:05.687" v="96" actId="700"/>
          <ac:spMkLst>
            <pc:docMk/>
            <pc:sldMk cId="3259884104" sldId="264"/>
            <ac:spMk id="4" creationId="{4143B86D-8ACB-D222-B44B-59F9C7F4C11F}"/>
          </ac:spMkLst>
        </pc:spChg>
        <pc:spChg chg="add del mod ord">
          <ac:chgData name="Garcia, Sergio Esteban" userId="3dcb06af-90e0-406c-a7f2-d52bcfc79925" providerId="ADAL" clId="{1687816E-9C90-41AB-92F1-C4001EBD67F7}" dt="2023-07-08T02:51:05.687" v="96" actId="700"/>
          <ac:spMkLst>
            <pc:docMk/>
            <pc:sldMk cId="3259884104" sldId="264"/>
            <ac:spMk id="5" creationId="{185DCA5D-4F4C-6DC5-7049-CFE3889E548F}"/>
          </ac:spMkLst>
        </pc:spChg>
        <pc:spChg chg="add del mod ord">
          <ac:chgData name="Garcia, Sergio Esteban" userId="3dcb06af-90e0-406c-a7f2-d52bcfc79925" providerId="ADAL" clId="{1687816E-9C90-41AB-92F1-C4001EBD67F7}" dt="2023-07-08T03:16:21.794" v="422" actId="478"/>
          <ac:spMkLst>
            <pc:docMk/>
            <pc:sldMk cId="3259884104" sldId="264"/>
            <ac:spMk id="6" creationId="{F48B18EA-AEDE-16C5-65EF-404C6705519C}"/>
          </ac:spMkLst>
        </pc:spChg>
        <pc:spChg chg="add mod ord">
          <ac:chgData name="Garcia, Sergio Esteban" userId="3dcb06af-90e0-406c-a7f2-d52bcfc79925" providerId="ADAL" clId="{1687816E-9C90-41AB-92F1-C4001EBD67F7}" dt="2023-07-08T03:32:46.746" v="1101" actId="113"/>
          <ac:spMkLst>
            <pc:docMk/>
            <pc:sldMk cId="3259884104" sldId="264"/>
            <ac:spMk id="7" creationId="{354D2B99-5B5C-266A-AED9-61976E631220}"/>
          </ac:spMkLst>
        </pc:spChg>
        <pc:picChg chg="add mod">
          <ac:chgData name="Garcia, Sergio Esteban" userId="3dcb06af-90e0-406c-a7f2-d52bcfc79925" providerId="ADAL" clId="{1687816E-9C90-41AB-92F1-C4001EBD67F7}" dt="2023-07-08T03:31:11.072" v="1099" actId="208"/>
          <ac:picMkLst>
            <pc:docMk/>
            <pc:sldMk cId="3259884104" sldId="264"/>
            <ac:picMk id="9" creationId="{31340C22-9179-F81D-78D4-35798E18AA82}"/>
          </ac:picMkLst>
        </pc:picChg>
      </pc:sldChg>
      <pc:sldChg chg="addSp delSp modSp new mod modClrScheme chgLayout">
        <pc:chgData name="Garcia, Sergio Esteban" userId="3dcb06af-90e0-406c-a7f2-d52bcfc79925" providerId="ADAL" clId="{1687816E-9C90-41AB-92F1-C4001EBD67F7}" dt="2023-07-08T03:14:32.715" v="344" actId="27636"/>
        <pc:sldMkLst>
          <pc:docMk/>
          <pc:sldMk cId="3610552885" sldId="265"/>
        </pc:sldMkLst>
        <pc:spChg chg="mod ord">
          <ac:chgData name="Garcia, Sergio Esteban" userId="3dcb06af-90e0-406c-a7f2-d52bcfc79925" providerId="ADAL" clId="{1687816E-9C90-41AB-92F1-C4001EBD67F7}" dt="2023-07-08T03:11:21.474" v="246" actId="700"/>
          <ac:spMkLst>
            <pc:docMk/>
            <pc:sldMk cId="3610552885" sldId="265"/>
            <ac:spMk id="2" creationId="{37FEE906-C1FA-C85A-AE0B-D95C243351EC}"/>
          </ac:spMkLst>
        </pc:spChg>
        <pc:spChg chg="del">
          <ac:chgData name="Garcia, Sergio Esteban" userId="3dcb06af-90e0-406c-a7f2-d52bcfc79925" providerId="ADAL" clId="{1687816E-9C90-41AB-92F1-C4001EBD67F7}" dt="2023-07-08T03:11:06.028" v="244" actId="478"/>
          <ac:spMkLst>
            <pc:docMk/>
            <pc:sldMk cId="3610552885" sldId="265"/>
            <ac:spMk id="3" creationId="{F165B51A-B678-147D-0184-6EBB62CA4095}"/>
          </ac:spMkLst>
        </pc:spChg>
        <pc:spChg chg="mod ord">
          <ac:chgData name="Garcia, Sergio Esteban" userId="3dcb06af-90e0-406c-a7f2-d52bcfc79925" providerId="ADAL" clId="{1687816E-9C90-41AB-92F1-C4001EBD67F7}" dt="2023-07-08T03:14:32.715" v="344" actId="27636"/>
          <ac:spMkLst>
            <pc:docMk/>
            <pc:sldMk cId="3610552885" sldId="265"/>
            <ac:spMk id="4" creationId="{80D9EBA2-350C-08D7-19D9-01BCB378AE98}"/>
          </ac:spMkLst>
        </pc:spChg>
        <pc:spChg chg="add del mod ord">
          <ac:chgData name="Garcia, Sergio Esteban" userId="3dcb06af-90e0-406c-a7f2-d52bcfc79925" providerId="ADAL" clId="{1687816E-9C90-41AB-92F1-C4001EBD67F7}" dt="2023-07-08T03:11:31.783" v="248" actId="478"/>
          <ac:spMkLst>
            <pc:docMk/>
            <pc:sldMk cId="3610552885" sldId="265"/>
            <ac:spMk id="7" creationId="{8CD7036C-858E-DF50-DD51-0820FD041B4F}"/>
          </ac:spMkLst>
        </pc:spChg>
        <pc:spChg chg="add mod ord">
          <ac:chgData name="Garcia, Sergio Esteban" userId="3dcb06af-90e0-406c-a7f2-d52bcfc79925" providerId="ADAL" clId="{1687816E-9C90-41AB-92F1-C4001EBD67F7}" dt="2023-07-08T03:14:32.711" v="343" actId="27636"/>
          <ac:spMkLst>
            <pc:docMk/>
            <pc:sldMk cId="3610552885" sldId="265"/>
            <ac:spMk id="8" creationId="{DA82E632-CB60-048C-2B6B-8362B09FB16E}"/>
          </ac:spMkLst>
        </pc:spChg>
        <pc:spChg chg="add del mod ord">
          <ac:chgData name="Garcia, Sergio Esteban" userId="3dcb06af-90e0-406c-a7f2-d52bcfc79925" providerId="ADAL" clId="{1687816E-9C90-41AB-92F1-C4001EBD67F7}" dt="2023-07-08T03:13:10.071" v="302" actId="22"/>
          <ac:spMkLst>
            <pc:docMk/>
            <pc:sldMk cId="3610552885" sldId="265"/>
            <ac:spMk id="9" creationId="{F7DCF534-0AE2-08BC-0BD1-0F0FEF7C3BAD}"/>
          </ac:spMkLst>
        </pc:spChg>
        <pc:picChg chg="add mod">
          <ac:chgData name="Garcia, Sergio Esteban" userId="3dcb06af-90e0-406c-a7f2-d52bcfc79925" providerId="ADAL" clId="{1687816E-9C90-41AB-92F1-C4001EBD67F7}" dt="2023-07-08T03:11:28.116" v="247" actId="1076"/>
          <ac:picMkLst>
            <pc:docMk/>
            <pc:sldMk cId="3610552885" sldId="265"/>
            <ac:picMk id="6" creationId="{D692D84C-6CF4-E90E-5DE6-3F624606EEBD}"/>
          </ac:picMkLst>
        </pc:picChg>
        <pc:picChg chg="add mod ord">
          <ac:chgData name="Garcia, Sergio Esteban" userId="3dcb06af-90e0-406c-a7f2-d52bcfc79925" providerId="ADAL" clId="{1687816E-9C90-41AB-92F1-C4001EBD67F7}" dt="2023-07-08T03:13:13.284" v="303" actId="1076"/>
          <ac:picMkLst>
            <pc:docMk/>
            <pc:sldMk cId="3610552885" sldId="265"/>
            <ac:picMk id="11" creationId="{BD4E8164-A4E1-3985-3BDD-84BCD5693652}"/>
          </ac:picMkLst>
        </pc:picChg>
      </pc:sldChg>
      <pc:sldChg chg="addSp delSp modSp new mod">
        <pc:chgData name="Garcia, Sergio Esteban" userId="3dcb06af-90e0-406c-a7f2-d52bcfc79925" providerId="ADAL" clId="{1687816E-9C90-41AB-92F1-C4001EBD67F7}" dt="2023-07-08T03:31:07.154" v="1098" actId="208"/>
        <pc:sldMkLst>
          <pc:docMk/>
          <pc:sldMk cId="1121836671" sldId="266"/>
        </pc:sldMkLst>
        <pc:spChg chg="mod">
          <ac:chgData name="Garcia, Sergio Esteban" userId="3dcb06af-90e0-406c-a7f2-d52bcfc79925" providerId="ADAL" clId="{1687816E-9C90-41AB-92F1-C4001EBD67F7}" dt="2023-07-08T03:16:52.483" v="443" actId="20577"/>
          <ac:spMkLst>
            <pc:docMk/>
            <pc:sldMk cId="1121836671" sldId="266"/>
            <ac:spMk id="2" creationId="{7B86DC50-7787-5E56-7152-FE7F5A183973}"/>
          </ac:spMkLst>
        </pc:spChg>
        <pc:spChg chg="del">
          <ac:chgData name="Garcia, Sergio Esteban" userId="3dcb06af-90e0-406c-a7f2-d52bcfc79925" providerId="ADAL" clId="{1687816E-9C90-41AB-92F1-C4001EBD67F7}" dt="2023-07-08T03:30:58.424" v="1096" actId="22"/>
          <ac:spMkLst>
            <pc:docMk/>
            <pc:sldMk cId="1121836671" sldId="266"/>
            <ac:spMk id="3" creationId="{80ED26FD-E646-6ECA-6741-907E11619AAE}"/>
          </ac:spMkLst>
        </pc:spChg>
        <pc:spChg chg="mod">
          <ac:chgData name="Garcia, Sergio Esteban" userId="3dcb06af-90e0-406c-a7f2-d52bcfc79925" providerId="ADAL" clId="{1687816E-9C90-41AB-92F1-C4001EBD67F7}" dt="2023-07-08T03:21:51.242" v="1095" actId="20577"/>
          <ac:spMkLst>
            <pc:docMk/>
            <pc:sldMk cId="1121836671" sldId="266"/>
            <ac:spMk id="4" creationId="{01F54B33-933E-87F4-8D12-0544AE715704}"/>
          </ac:spMkLst>
        </pc:spChg>
        <pc:picChg chg="add del">
          <ac:chgData name="Garcia, Sergio Esteban" userId="3dcb06af-90e0-406c-a7f2-d52bcfc79925" providerId="ADAL" clId="{1687816E-9C90-41AB-92F1-C4001EBD67F7}" dt="2023-07-08T03:19:02.478" v="620" actId="22"/>
          <ac:picMkLst>
            <pc:docMk/>
            <pc:sldMk cId="1121836671" sldId="266"/>
            <ac:picMk id="6" creationId="{941CA696-1E89-092F-B9E1-D1F161DEF181}"/>
          </ac:picMkLst>
        </pc:picChg>
        <pc:picChg chg="add del">
          <ac:chgData name="Garcia, Sergio Esteban" userId="3dcb06af-90e0-406c-a7f2-d52bcfc79925" providerId="ADAL" clId="{1687816E-9C90-41AB-92F1-C4001EBD67F7}" dt="2023-07-08T03:21:24.712" v="1010" actId="22"/>
          <ac:picMkLst>
            <pc:docMk/>
            <pc:sldMk cId="1121836671" sldId="266"/>
            <ac:picMk id="8" creationId="{268E162C-57C9-7F02-E579-34D2FEDF0AE9}"/>
          </ac:picMkLst>
        </pc:picChg>
        <pc:picChg chg="add mod ord">
          <ac:chgData name="Garcia, Sergio Esteban" userId="3dcb06af-90e0-406c-a7f2-d52bcfc79925" providerId="ADAL" clId="{1687816E-9C90-41AB-92F1-C4001EBD67F7}" dt="2023-07-08T03:31:07.154" v="1098" actId="208"/>
          <ac:picMkLst>
            <pc:docMk/>
            <pc:sldMk cId="1121836671" sldId="266"/>
            <ac:picMk id="10" creationId="{8E2CEDF8-3C80-F4DD-B7BF-715CBBD5194E}"/>
          </ac:picMkLst>
        </pc:picChg>
      </pc:sldChg>
      <pc:sldChg chg="addSp delSp modSp new mod">
        <pc:chgData name="Garcia, Sergio Esteban" userId="3dcb06af-90e0-406c-a7f2-d52bcfc79925" providerId="ADAL" clId="{1687816E-9C90-41AB-92F1-C4001EBD67F7}" dt="2023-07-08T03:37:17.549" v="1231" actId="1076"/>
        <pc:sldMkLst>
          <pc:docMk/>
          <pc:sldMk cId="3208614009" sldId="267"/>
        </pc:sldMkLst>
        <pc:spChg chg="mod">
          <ac:chgData name="Garcia, Sergio Esteban" userId="3dcb06af-90e0-406c-a7f2-d52bcfc79925" providerId="ADAL" clId="{1687816E-9C90-41AB-92F1-C4001EBD67F7}" dt="2023-07-08T03:34:30.665" v="1132" actId="20577"/>
          <ac:spMkLst>
            <pc:docMk/>
            <pc:sldMk cId="3208614009" sldId="267"/>
            <ac:spMk id="2" creationId="{547716D6-775C-F7B9-F683-662F56434149}"/>
          </ac:spMkLst>
        </pc:spChg>
        <pc:spChg chg="del">
          <ac:chgData name="Garcia, Sergio Esteban" userId="3dcb06af-90e0-406c-a7f2-d52bcfc79925" providerId="ADAL" clId="{1687816E-9C90-41AB-92F1-C4001EBD67F7}" dt="2023-07-08T03:37:02.148" v="1227" actId="22"/>
          <ac:spMkLst>
            <pc:docMk/>
            <pc:sldMk cId="3208614009" sldId="267"/>
            <ac:spMk id="3" creationId="{690B48A0-FDA2-469B-84A4-CA648CD7C794}"/>
          </ac:spMkLst>
        </pc:spChg>
        <pc:spChg chg="mod">
          <ac:chgData name="Garcia, Sergio Esteban" userId="3dcb06af-90e0-406c-a7f2-d52bcfc79925" providerId="ADAL" clId="{1687816E-9C90-41AB-92F1-C4001EBD67F7}" dt="2023-07-08T03:34:59.485" v="1226" actId="20577"/>
          <ac:spMkLst>
            <pc:docMk/>
            <pc:sldMk cId="3208614009" sldId="267"/>
            <ac:spMk id="4" creationId="{9FBF5E3C-7D2A-017F-D962-280BDF29119E}"/>
          </ac:spMkLst>
        </pc:spChg>
        <pc:picChg chg="add mod ord">
          <ac:chgData name="Garcia, Sergio Esteban" userId="3dcb06af-90e0-406c-a7f2-d52bcfc79925" providerId="ADAL" clId="{1687816E-9C90-41AB-92F1-C4001EBD67F7}" dt="2023-07-08T03:37:17.549" v="1231" actId="1076"/>
          <ac:picMkLst>
            <pc:docMk/>
            <pc:sldMk cId="3208614009" sldId="267"/>
            <ac:picMk id="6" creationId="{52EDE4F5-A6D9-0489-1245-8998C734FB00}"/>
          </ac:picMkLst>
        </pc:picChg>
      </pc:sldChg>
      <pc:sldChg chg="modSp new mod">
        <pc:chgData name="Garcia, Sergio Esteban" userId="3dcb06af-90e0-406c-a7f2-d52bcfc79925" providerId="ADAL" clId="{1687816E-9C90-41AB-92F1-C4001EBD67F7}" dt="2023-07-08T03:50:48.415" v="1690" actId="20577"/>
        <pc:sldMkLst>
          <pc:docMk/>
          <pc:sldMk cId="597979125" sldId="268"/>
        </pc:sldMkLst>
        <pc:spChg chg="mod">
          <ac:chgData name="Garcia, Sergio Esteban" userId="3dcb06af-90e0-406c-a7f2-d52bcfc79925" providerId="ADAL" clId="{1687816E-9C90-41AB-92F1-C4001EBD67F7}" dt="2023-07-08T03:50:48.415" v="1690" actId="20577"/>
          <ac:spMkLst>
            <pc:docMk/>
            <pc:sldMk cId="597979125" sldId="268"/>
            <ac:spMk id="2" creationId="{25CD1B90-56B5-6572-A67F-3B6D9AF9E900}"/>
          </ac:spMkLst>
        </pc:spChg>
      </pc:sldChg>
      <pc:sldChg chg="modSp new mod">
        <pc:chgData name="Garcia, Sergio Esteban" userId="3dcb06af-90e0-406c-a7f2-d52bcfc79925" providerId="ADAL" clId="{1687816E-9C90-41AB-92F1-C4001EBD67F7}" dt="2023-07-08T03:45:27.661" v="1505" actId="27636"/>
        <pc:sldMkLst>
          <pc:docMk/>
          <pc:sldMk cId="2811216855" sldId="269"/>
        </pc:sldMkLst>
        <pc:spChg chg="mod">
          <ac:chgData name="Garcia, Sergio Esteban" userId="3dcb06af-90e0-406c-a7f2-d52bcfc79925" providerId="ADAL" clId="{1687816E-9C90-41AB-92F1-C4001EBD67F7}" dt="2023-07-08T03:39:45.856" v="1276" actId="20577"/>
          <ac:spMkLst>
            <pc:docMk/>
            <pc:sldMk cId="2811216855" sldId="269"/>
            <ac:spMk id="2" creationId="{4493F8F7-0A41-A803-F940-366965CBAD4B}"/>
          </ac:spMkLst>
        </pc:spChg>
        <pc:spChg chg="mod">
          <ac:chgData name="Garcia, Sergio Esteban" userId="3dcb06af-90e0-406c-a7f2-d52bcfc79925" providerId="ADAL" clId="{1687816E-9C90-41AB-92F1-C4001EBD67F7}" dt="2023-07-08T03:45:27.661" v="1505" actId="27636"/>
          <ac:spMkLst>
            <pc:docMk/>
            <pc:sldMk cId="2811216855" sldId="269"/>
            <ac:spMk id="3" creationId="{7116E794-D0F7-F144-1EAD-260E20375D14}"/>
          </ac:spMkLst>
        </pc:spChg>
      </pc:sldChg>
      <pc:sldChg chg="addSp delSp modSp new mod">
        <pc:chgData name="Garcia, Sergio Esteban" userId="3dcb06af-90e0-406c-a7f2-d52bcfc79925" providerId="ADAL" clId="{1687816E-9C90-41AB-92F1-C4001EBD67F7}" dt="2023-07-08T03:52:19.108" v="1722" actId="207"/>
        <pc:sldMkLst>
          <pc:docMk/>
          <pc:sldMk cId="1116566744" sldId="270"/>
        </pc:sldMkLst>
        <pc:spChg chg="mod">
          <ac:chgData name="Garcia, Sergio Esteban" userId="3dcb06af-90e0-406c-a7f2-d52bcfc79925" providerId="ADAL" clId="{1687816E-9C90-41AB-92F1-C4001EBD67F7}" dt="2023-07-08T03:50:42.097" v="1689" actId="20577"/>
          <ac:spMkLst>
            <pc:docMk/>
            <pc:sldMk cId="1116566744" sldId="270"/>
            <ac:spMk id="2" creationId="{C940AD2D-AD4B-70F8-9AF2-3906169F8B56}"/>
          </ac:spMkLst>
        </pc:spChg>
        <pc:spChg chg="del">
          <ac:chgData name="Garcia, Sergio Esteban" userId="3dcb06af-90e0-406c-a7f2-d52bcfc79925" providerId="ADAL" clId="{1687816E-9C90-41AB-92F1-C4001EBD67F7}" dt="2023-07-08T03:46:07.932" v="1506" actId="931"/>
          <ac:spMkLst>
            <pc:docMk/>
            <pc:sldMk cId="1116566744" sldId="270"/>
            <ac:spMk id="3" creationId="{1114D1E2-4BF9-B7DC-0E8C-2748F8FC5ED7}"/>
          </ac:spMkLst>
        </pc:spChg>
        <pc:spChg chg="add mod">
          <ac:chgData name="Garcia, Sergio Esteban" userId="3dcb06af-90e0-406c-a7f2-d52bcfc79925" providerId="ADAL" clId="{1687816E-9C90-41AB-92F1-C4001EBD67F7}" dt="2023-07-08T03:52:19.108" v="1722" actId="207"/>
          <ac:spMkLst>
            <pc:docMk/>
            <pc:sldMk cId="1116566744" sldId="270"/>
            <ac:spMk id="6" creationId="{57F2EB8F-EEF1-CEF5-0D82-95C7541B817C}"/>
          </ac:spMkLst>
        </pc:spChg>
        <pc:picChg chg="add mod">
          <ac:chgData name="Garcia, Sergio Esteban" userId="3dcb06af-90e0-406c-a7f2-d52bcfc79925" providerId="ADAL" clId="{1687816E-9C90-41AB-92F1-C4001EBD67F7}" dt="2023-07-08T03:46:14.018" v="1509" actId="1076"/>
          <ac:picMkLst>
            <pc:docMk/>
            <pc:sldMk cId="1116566744" sldId="270"/>
            <ac:picMk id="5" creationId="{47DE3146-0FA9-7F44-7B6B-13271D359493}"/>
          </ac:picMkLst>
        </pc:picChg>
        <pc:picChg chg="add del mod">
          <ac:chgData name="Garcia, Sergio Esteban" userId="3dcb06af-90e0-406c-a7f2-d52bcfc79925" providerId="ADAL" clId="{1687816E-9C90-41AB-92F1-C4001EBD67F7}" dt="2023-07-08T03:50:36.474" v="1688" actId="931"/>
          <ac:picMkLst>
            <pc:docMk/>
            <pc:sldMk cId="1116566744" sldId="270"/>
            <ac:picMk id="8" creationId="{45FE9BF6-4BD7-D4D4-F918-FCF4ACC8FEE4}"/>
          </ac:picMkLst>
        </pc:picChg>
      </pc:sldChg>
      <pc:sldMasterChg chg="addSp delSp modSp mod">
        <pc:chgData name="Garcia, Sergio Esteban" userId="3dcb06af-90e0-406c-a7f2-d52bcfc79925" providerId="ADAL" clId="{1687816E-9C90-41AB-92F1-C4001EBD67F7}" dt="2023-07-08T01:00:23.662" v="32"/>
        <pc:sldMasterMkLst>
          <pc:docMk/>
          <pc:sldMasterMk cId="1545179967" sldId="2147483660"/>
        </pc:sldMasterMkLst>
        <pc:spChg chg="add del mod ord modVis">
          <ac:chgData name="Garcia, Sergio Esteban" userId="3dcb06af-90e0-406c-a7f2-d52bcfc79925" providerId="ADAL" clId="{1687816E-9C90-41AB-92F1-C4001EBD67F7}" dt="2023-07-08T01:00:23.662" v="32"/>
          <ac:spMkLst>
            <pc:docMk/>
            <pc:sldMasterMk cId="1545179967" sldId="2147483660"/>
            <ac:spMk id="8" creationId="{C1BC7291-4F00-1EDD-33C0-9E90053EBFCC}"/>
          </ac:spMkLst>
        </pc:spChg>
      </pc:sldMasterChg>
    </pc:docChg>
  </pc:docChgLst>
</pc:chgInfo>
</file>

<file path=ppt/media/image1.png>
</file>

<file path=ppt/media/image10.png>
</file>

<file path=ppt/media/image11.gif>
</file>

<file path=ppt/media/image2.png>
</file>

<file path=ppt/media/image3.jpg>
</file>

<file path=ppt/media/image4.jpe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86AA2-DAF9-83A5-5A36-D1A4869A51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E7D564-4AA7-0A47-550E-1D7D06AD40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9BD64-B2E2-BF98-3F67-E5886F7E2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F94428-0F7F-B4BF-9FA2-12B3E4C92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41003-8663-C290-2143-6A0DA3EDA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56245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D4A2A-EB3B-3E6A-73E3-50B8BAC43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43842C-5263-DF95-0226-62A0D9AFC1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696D1-FDB8-79AE-8B74-D34743D6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FE588-1645-9438-CB31-DE7C1337D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F82BE-7817-19C5-26B7-4C1E984BE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04913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69EE6B-4BFF-362D-65BB-A75986A92B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8699D9-5E4B-C6B2-5398-68525588A4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47FD3-74D3-2F1C-88D8-B316D0DE2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9E2B3-2279-9B04-2757-BBD7A61A8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7F1C8-A3EE-EECF-0C33-518EA4DD5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08760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1225D-64BA-348C-7E61-F67AA200B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473F0-7D08-C92D-7106-97B2A8DE2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69F11F-E011-6D4C-66B1-BB9EA698C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0CE91-68C0-CD17-0F98-A0661148E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195AA-B158-5B54-E5B9-6E5194A74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  <p:pic>
        <p:nvPicPr>
          <p:cNvPr id="7" name="Picture 6" descr="A hexagon with a logo&#10;&#10;Description automatically generated">
            <a:extLst>
              <a:ext uri="{FF2B5EF4-FFF2-40B4-BE49-F238E27FC236}">
                <a16:creationId xmlns:a16="http://schemas.microsoft.com/office/drawing/2014/main" id="{F984321C-6401-2B39-7DEB-109C635587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8053" y="6187155"/>
            <a:ext cx="670845" cy="67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674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4541F-D4B8-D6B8-5019-00F0BB550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accent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C32440-D8AF-BF4D-2CB5-143373135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C3099B-9A84-F1F4-460C-D43FC7402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B4416-0116-1D30-48F1-9B647CC91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6BC20-A66C-203B-1243-311E2C292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  <p:pic>
        <p:nvPicPr>
          <p:cNvPr id="8" name="Picture 7" descr="A hexagon with a logo&#10;&#10;Description automatically generated">
            <a:extLst>
              <a:ext uri="{FF2B5EF4-FFF2-40B4-BE49-F238E27FC236}">
                <a16:creationId xmlns:a16="http://schemas.microsoft.com/office/drawing/2014/main" id="{684265BC-BDA0-0732-8E4D-4CC48FCB3F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8053" y="6187155"/>
            <a:ext cx="670845" cy="67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169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5804E-A2B2-6FB0-EFAD-8CDD4FA30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1F83F-D592-B812-4AE1-6A8CC45C5A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09452F-2D35-4BE3-FA15-B45C095BCB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82BF2C-114E-36BB-CEDE-0E1464D5F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5C8383-D4D6-C7BF-8690-CE1B4CDE8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7832C-8D11-CACC-86CD-D80BBFC68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22329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A7BDA-8A15-EBDA-2D00-BB70CC56B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831872-8843-2226-9FFC-12287272F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BE293C-655A-3505-4FE0-46F5D15C9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6C771F-A105-EBE2-76CE-4A6A2E07F8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373A18-EB01-EB62-0EFA-C39EA76B0C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C51C3F-D783-967D-053A-E9D306BC0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475C27-C768-C68A-744C-116930FBE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C70DEE-ED3C-98F1-3C79-3F67FBC29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43810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6E2C0-E5BE-9D24-9284-B4B6E03A2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44C642-F118-B801-1E36-9EA73C77E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88AFC1-4003-5548-DD6D-87E88157E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7EE5E-2C2A-188A-A34F-FB3E8DD03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46624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27FDC0-8212-5A8A-CC4C-48C705FF4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343EC3-39E0-9EA3-5F74-8ACD67735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7E103-70D3-E4A7-1564-3A41D7DE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40432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C25BD-0F42-8C73-BFFA-4849A5340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BDBCF-F34C-4D92-DB7B-2B8C0761A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2EDDED-FC1B-33C3-6EDA-2212CC3770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41E9C-C276-06B4-96BC-65BC73966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8DD32-6D80-AD42-200A-1F1019743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151ED-DAB4-DE7F-4D81-E42D83ED4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11329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A204C-E309-6183-AF98-017B86A75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6E9CEB-595B-0BF8-7264-A9F0DB8957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F25079-C36A-A651-8824-EE2336C8E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4BEC5B-8628-305F-AC4E-87056D222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4F98E0-0B4D-BC71-58F0-A1F6EE0D2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BA9FF-D44F-509B-20B2-723747032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33805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E4C0B8-B7A5-E7AA-F644-42564CCBD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8E2419-A9CF-F091-DA05-A48BA32C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B8CB7-F50B-8254-1C91-A828BDEF49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9D6A8-7C1F-484A-97D8-E57E8107B18D}" type="datetimeFigureOut">
              <a:rPr lang="es-AR" smtClean="0"/>
              <a:t>7/7/2023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DA57-5474-4201-BA33-AE34A6DC5A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A8656-2C39-3EA6-A080-16438EF93C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1ED01-30B0-4E70-B165-174BC8F189D5}" type="slidenum">
              <a:rPr lang="es-AR" smtClean="0"/>
              <a:t>‹#›</a:t>
            </a:fld>
            <a:endParaRPr lang="es-AR"/>
          </a:p>
        </p:txBody>
      </p:sp>
      <p:pic>
        <p:nvPicPr>
          <p:cNvPr id="7" name="Picture 6" descr="A hexagon with a logo&#10;&#10;Description automatically generated">
            <a:extLst>
              <a:ext uri="{FF2B5EF4-FFF2-40B4-BE49-F238E27FC236}">
                <a16:creationId xmlns:a16="http://schemas.microsoft.com/office/drawing/2014/main" id="{90CD20F8-7E77-E958-0407-0DB44F50766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8053" y="6187155"/>
            <a:ext cx="670845" cy="670845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45179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data-fr.github.io/flextable-book/index.html" TargetMode="External"/><Relationship Id="rId2" Type="http://schemas.openxmlformats.org/officeDocument/2006/relationships/hyperlink" Target="https://support.posit.co/hc/en-us/articles/360004672913-Rendering-PowerPoint-Presentations-with-the-RStudio-IDE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sergiogarciamor" TargetMode="External"/><Relationship Id="rId3" Type="http://schemas.openxmlformats.org/officeDocument/2006/relationships/hyperlink" Target="https://linktr.ee/r4hrclub" TargetMode="External"/><Relationship Id="rId7" Type="http://schemas.openxmlformats.org/officeDocument/2006/relationships/hyperlink" Target="https://www.linkedin.com/in/sergiogarciamora/" TargetMode="External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sergio@d4hr.com" TargetMode="External"/><Relationship Id="rId5" Type="http://schemas.openxmlformats.org/officeDocument/2006/relationships/hyperlink" Target="https://github.com/r4hr" TargetMode="External"/><Relationship Id="rId4" Type="http://schemas.openxmlformats.org/officeDocument/2006/relationships/hyperlink" Target="https://www.youtube.com/@R4HRClub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@R4hrclub" TargetMode="External"/><Relationship Id="rId2" Type="http://schemas.openxmlformats.org/officeDocument/2006/relationships/hyperlink" Target="https://linktr.ee/r4hrclu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4CCA4A-3F9E-A81D-B5A9-01C9FFD49B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AF71551-A5FB-C003-5EED-ECEEA68010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9E818444-A3E8-5B40-56D3-64493D66A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513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982E5-1FC2-EBFF-8CB8-9200E68F6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Título</a:t>
            </a:r>
            <a:r>
              <a:rPr lang="en-US" dirty="0"/>
              <a:t> de la </a:t>
            </a:r>
            <a:r>
              <a:rPr lang="en-US" dirty="0" err="1"/>
              <a:t>presentación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54D2B99-5B5C-266A-AED9-61976E631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Desde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encabezado</a:t>
            </a:r>
            <a:r>
              <a:rPr lang="en-US" dirty="0"/>
              <a:t> del script, </a:t>
            </a:r>
            <a:r>
              <a:rPr lang="en-US" dirty="0" err="1"/>
              <a:t>conocido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b="1" dirty="0">
                <a:solidFill>
                  <a:schemeClr val="accent5"/>
                </a:solidFill>
              </a:rPr>
              <a:t>YAML</a:t>
            </a:r>
            <a:r>
              <a:rPr lang="en-US" dirty="0"/>
              <a:t>, </a:t>
            </a:r>
            <a:r>
              <a:rPr lang="en-US" dirty="0" err="1"/>
              <a:t>podemos</a:t>
            </a:r>
            <a:r>
              <a:rPr lang="en-US" dirty="0"/>
              <a:t> </a:t>
            </a:r>
            <a:r>
              <a:rPr lang="en-US" dirty="0" err="1"/>
              <a:t>agregar</a:t>
            </a:r>
            <a:r>
              <a:rPr lang="en-US" dirty="0"/>
              <a:t> y </a:t>
            </a:r>
            <a:r>
              <a:rPr lang="en-US" dirty="0" err="1"/>
              <a:t>controlar</a:t>
            </a:r>
            <a:r>
              <a:rPr lang="en-US" dirty="0"/>
              <a:t> la </a:t>
            </a:r>
            <a:r>
              <a:rPr lang="en-US" dirty="0" err="1"/>
              <a:t>configuración</a:t>
            </a:r>
            <a:r>
              <a:rPr lang="en-US" dirty="0"/>
              <a:t> de la </a:t>
            </a:r>
            <a:r>
              <a:rPr lang="en-US" dirty="0" err="1"/>
              <a:t>presentación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340C22-9179-F81D-78D4-35798E18A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000" y="1785049"/>
            <a:ext cx="5152852" cy="2132214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3259884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6DC50-7787-5E56-7152-FE7F5A183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Título</a:t>
            </a:r>
            <a:r>
              <a:rPr lang="en-US" dirty="0"/>
              <a:t> y </a:t>
            </a:r>
            <a:r>
              <a:rPr lang="en-US" dirty="0" err="1"/>
              <a:t>Contenido</a:t>
            </a: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E2CEDF8-3C80-F4DD-B7BF-715CBBD519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178393"/>
            <a:ext cx="6172200" cy="4491688"/>
          </a:xfrm>
          <a:ln>
            <a:solidFill>
              <a:schemeClr val="tx2"/>
            </a:solidFill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F54B33-933E-87F4-8D12-0544AE71570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Para </a:t>
            </a:r>
            <a:r>
              <a:rPr lang="en-US" dirty="0" err="1"/>
              <a:t>añadir</a:t>
            </a:r>
            <a:r>
              <a:rPr lang="en-US" dirty="0"/>
              <a:t> </a:t>
            </a:r>
            <a:r>
              <a:rPr lang="en-US" dirty="0" err="1"/>
              <a:t>diapositivas</a:t>
            </a:r>
            <a:r>
              <a:rPr lang="en-US" dirty="0"/>
              <a:t> </a:t>
            </a:r>
            <a:r>
              <a:rPr lang="en-US" dirty="0" err="1"/>
              <a:t>podemos</a:t>
            </a:r>
            <a:r>
              <a:rPr lang="en-US" dirty="0"/>
              <a:t> </a:t>
            </a:r>
            <a:r>
              <a:rPr lang="en-US" dirty="0" err="1"/>
              <a:t>añadir</a:t>
            </a:r>
            <a:r>
              <a:rPr lang="en-US" dirty="0"/>
              <a:t> </a:t>
            </a:r>
            <a:r>
              <a:rPr lang="en-US" dirty="0" err="1"/>
              <a:t>títulos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símbolo</a:t>
            </a:r>
            <a:r>
              <a:rPr lang="en-US" dirty="0"/>
              <a:t> </a:t>
            </a:r>
            <a:r>
              <a:rPr lang="en-US" b="1" dirty="0">
                <a:solidFill>
                  <a:schemeClr val="accent5"/>
                </a:solidFill>
              </a:rPr>
              <a:t>#</a:t>
            </a:r>
            <a:r>
              <a:rPr lang="en-US" b="1" dirty="0"/>
              <a:t>.</a:t>
            </a:r>
          </a:p>
          <a:p>
            <a:r>
              <a:rPr lang="en-US" dirty="0"/>
              <a:t>La </a:t>
            </a:r>
            <a:r>
              <a:rPr lang="en-US" dirty="0" err="1"/>
              <a:t>cantidad</a:t>
            </a:r>
            <a:r>
              <a:rPr lang="en-US" dirty="0"/>
              <a:t> de </a:t>
            </a:r>
            <a:r>
              <a:rPr lang="en-US" dirty="0" err="1"/>
              <a:t>símbolos</a:t>
            </a:r>
            <a:r>
              <a:rPr lang="en-US" dirty="0"/>
              <a:t> que </a:t>
            </a:r>
            <a:r>
              <a:rPr lang="en-US" dirty="0" err="1"/>
              <a:t>utilicemos</a:t>
            </a:r>
            <a:r>
              <a:rPr lang="en-US" dirty="0"/>
              <a:t> para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título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a </a:t>
            </a:r>
            <a:r>
              <a:rPr lang="en-US" dirty="0" err="1"/>
              <a:t>determinar</a:t>
            </a:r>
            <a:r>
              <a:rPr lang="en-US" dirty="0"/>
              <a:t> la </a:t>
            </a:r>
            <a:r>
              <a:rPr lang="en-US" dirty="0" err="1"/>
              <a:t>jerarquía</a:t>
            </a:r>
            <a:r>
              <a:rPr lang="en-US" dirty="0"/>
              <a:t> de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título</a:t>
            </a:r>
            <a:r>
              <a:rPr lang="en-US" dirty="0"/>
              <a:t>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# </a:t>
            </a:r>
            <a:r>
              <a:rPr lang="en-US" dirty="0" err="1"/>
              <a:t>Título</a:t>
            </a:r>
            <a:r>
              <a:rPr lang="en-US" dirty="0"/>
              <a:t>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## </a:t>
            </a:r>
            <a:r>
              <a:rPr lang="en-US" dirty="0" err="1"/>
              <a:t>Título</a:t>
            </a:r>
            <a:r>
              <a:rPr lang="en-US" dirty="0"/>
              <a:t> 2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### </a:t>
            </a:r>
            <a:r>
              <a:rPr lang="en-US" dirty="0" err="1"/>
              <a:t>Título</a:t>
            </a:r>
            <a:r>
              <a:rPr lang="en-US" dirty="0"/>
              <a:t> 3</a:t>
            </a:r>
          </a:p>
          <a:p>
            <a:endParaRPr lang="en-US" dirty="0"/>
          </a:p>
          <a:p>
            <a:r>
              <a:rPr lang="en-US" dirty="0"/>
              <a:t>Con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título</a:t>
            </a:r>
            <a:r>
              <a:rPr lang="en-US" dirty="0"/>
              <a:t> que </a:t>
            </a:r>
            <a:r>
              <a:rPr lang="en-US" dirty="0" err="1"/>
              <a:t>añadimos</a:t>
            </a:r>
            <a:r>
              <a:rPr lang="en-US" dirty="0"/>
              <a:t> </a:t>
            </a:r>
            <a:r>
              <a:rPr lang="en-US" dirty="0" err="1"/>
              <a:t>creamos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diapositiva</a:t>
            </a:r>
            <a:r>
              <a:rPr lang="en-US" dirty="0"/>
              <a:t> </a:t>
            </a:r>
            <a:r>
              <a:rPr lang="en-US" dirty="0" err="1"/>
              <a:t>nueva</a:t>
            </a:r>
            <a:r>
              <a:rPr lang="en-US" dirty="0"/>
              <a:t>.</a:t>
            </a:r>
          </a:p>
          <a:p>
            <a:endParaRPr lang="en-US" b="1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836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716D6-775C-F7B9-F683-662F56434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Contenido</a:t>
            </a:r>
            <a:r>
              <a:rPr lang="en-US" dirty="0"/>
              <a:t> doble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2EDE4F5-A6D9-0489-1245-8998C734FB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29349" y="1639286"/>
            <a:ext cx="4630994" cy="4007591"/>
          </a:xfrm>
          <a:ln>
            <a:solidFill>
              <a:schemeClr val="tx2"/>
            </a:solidFill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BF5E3C-7D2A-017F-D962-280BDF291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Podemos </a:t>
            </a:r>
            <a:r>
              <a:rPr lang="en-US" dirty="0" err="1"/>
              <a:t>crear</a:t>
            </a:r>
            <a:r>
              <a:rPr lang="en-US" dirty="0"/>
              <a:t> </a:t>
            </a:r>
            <a:r>
              <a:rPr lang="en-US" dirty="0" err="1"/>
              <a:t>diapositivas</a:t>
            </a:r>
            <a:r>
              <a:rPr lang="en-US" dirty="0"/>
              <a:t> que </a:t>
            </a:r>
            <a:r>
              <a:rPr lang="en-US" dirty="0" err="1"/>
              <a:t>tengan</a:t>
            </a:r>
            <a:r>
              <a:rPr lang="en-US" dirty="0"/>
              <a:t> dos </a:t>
            </a:r>
            <a:r>
              <a:rPr lang="en-US" dirty="0" err="1"/>
              <a:t>columnas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614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D1B90-56B5-6572-A67F-3B6D9AF9E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Recursos</a:t>
            </a:r>
            <a:r>
              <a:rPr lang="en-US" dirty="0"/>
              <a:t> y </a:t>
            </a:r>
            <a:r>
              <a:rPr lang="en-US" dirty="0" err="1"/>
              <a:t>Contactos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63501-1D6E-1403-E9CF-BFB2AE8C08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979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3F8F7-0A41-A803-F940-366965CB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Recursos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6E794-D0F7-F144-1EAD-260E20375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709"/>
            <a:ext cx="10515600" cy="4625254"/>
          </a:xfrm>
        </p:spPr>
        <p:txBody>
          <a:bodyPr>
            <a:normAutofit/>
          </a:bodyPr>
          <a:lstStyle/>
          <a:p>
            <a:r>
              <a:rPr lang="en-US" sz="2400" b="1" dirty="0"/>
              <a:t>Rendering PowerPoint presentations with RStudio IDE</a:t>
            </a:r>
            <a:r>
              <a:rPr lang="en-US" sz="2400" dirty="0"/>
              <a:t>: </a:t>
            </a:r>
            <a:r>
              <a:rPr lang="en-US" sz="2400" dirty="0">
                <a:hlinkClick r:id="rId2"/>
              </a:rPr>
              <a:t>https://support.posit.co/hc/en-us/articles/360004672913-Rendering-PowerPoint-Presentations-with-the-RStudio-IDE</a:t>
            </a:r>
            <a:endParaRPr lang="en-US" sz="2400" dirty="0"/>
          </a:p>
          <a:p>
            <a:r>
              <a:rPr lang="en-US" sz="2400" b="1" dirty="0" err="1"/>
              <a:t>Tablas</a:t>
            </a:r>
            <a:r>
              <a:rPr lang="en-US" sz="2400" b="1" dirty="0"/>
              <a:t> con </a:t>
            </a:r>
            <a:r>
              <a:rPr lang="en-US" sz="2400" b="1" dirty="0" err="1"/>
              <a:t>flextable</a:t>
            </a:r>
            <a:r>
              <a:rPr lang="en-US" sz="2400" dirty="0"/>
              <a:t>: </a:t>
            </a:r>
            <a:r>
              <a:rPr lang="en-US" sz="2400" dirty="0">
                <a:hlinkClick r:id="rId3"/>
              </a:rPr>
              <a:t>Using the </a:t>
            </a:r>
            <a:r>
              <a:rPr lang="en-US" sz="2400" dirty="0" err="1">
                <a:hlinkClick r:id="rId3"/>
              </a:rPr>
              <a:t>flextable</a:t>
            </a:r>
            <a:r>
              <a:rPr lang="en-US" sz="2400" dirty="0">
                <a:hlinkClick r:id="rId3"/>
              </a:rPr>
              <a:t> R package (ardata-fr.github.io)</a:t>
            </a:r>
            <a:endParaRPr lang="en-US" sz="2400" dirty="0"/>
          </a:p>
          <a:p>
            <a:pPr algn="l"/>
            <a:r>
              <a:rPr lang="en-US" sz="2400" b="1" dirty="0"/>
              <a:t>Creating and Styling PPTX Slides with {</a:t>
            </a:r>
            <a:r>
              <a:rPr lang="en-US" sz="2400" b="1" dirty="0" err="1"/>
              <a:t>rmarkdown</a:t>
            </a:r>
            <a:r>
              <a:rPr lang="en-US" sz="2400" b="1" dirty="0"/>
              <a:t>}:</a:t>
            </a:r>
            <a:r>
              <a:rPr lang="en-US" sz="2400" dirty="0"/>
              <a:t> https://www.youtube.com/watch?v=c8XfemWS4uI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 err="1"/>
              <a:t>Otros</a:t>
            </a:r>
            <a:r>
              <a:rPr lang="en-US" sz="2400" b="1" dirty="0"/>
              <a:t> </a:t>
            </a:r>
            <a:r>
              <a:rPr lang="en-US" sz="2400" b="1" dirty="0" err="1"/>
              <a:t>paquetes</a:t>
            </a:r>
            <a:r>
              <a:rPr lang="en-US" sz="2400" b="1" dirty="0"/>
              <a:t> de </a:t>
            </a:r>
            <a:r>
              <a:rPr lang="en-US" sz="2400" b="1" dirty="0" err="1"/>
              <a:t>presentaciones</a:t>
            </a:r>
            <a:r>
              <a:rPr lang="en-US" sz="2400" b="1" dirty="0"/>
              <a:t> </a:t>
            </a:r>
            <a:r>
              <a:rPr lang="en-US" sz="2400" b="1" dirty="0" err="1"/>
              <a:t>en</a:t>
            </a:r>
            <a:r>
              <a:rPr lang="en-US" sz="2400" b="1" dirty="0"/>
              <a:t> PowerPoint</a:t>
            </a:r>
          </a:p>
          <a:p>
            <a:pPr lvl="1"/>
            <a:r>
              <a:rPr lang="en-US" sz="2000" dirty="0" err="1"/>
              <a:t>officedown</a:t>
            </a:r>
            <a:endParaRPr lang="en-US" sz="2000" dirty="0"/>
          </a:p>
          <a:p>
            <a:pPr lvl="1"/>
            <a:r>
              <a:rPr lang="en-US" sz="2000" dirty="0"/>
              <a:t>officer</a:t>
            </a:r>
          </a:p>
          <a:p>
            <a:pPr lvl="1"/>
            <a:r>
              <a:rPr lang="en-US" sz="2000" dirty="0" err="1"/>
              <a:t>pptxtemplates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11216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0AD2D-AD4B-70F8-9AF2-3906169F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Contactos</a:t>
            </a:r>
            <a:endParaRPr lang="en-US" dirty="0"/>
          </a:p>
        </p:txBody>
      </p:sp>
      <p:pic>
        <p:nvPicPr>
          <p:cNvPr id="5" name="Content Placeholder 4" descr="A group of people sitting at a table with drinks&#10;&#10;Description automatically generated">
            <a:extLst>
              <a:ext uri="{FF2B5EF4-FFF2-40B4-BE49-F238E27FC236}">
                <a16:creationId xmlns:a16="http://schemas.microsoft.com/office/drawing/2014/main" id="{47DE3146-0FA9-7F44-7B6B-13271D3594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258" y="1690688"/>
            <a:ext cx="435133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F2EB8F-EEF1-CEF5-0D82-95C7541B817C}"/>
              </a:ext>
            </a:extLst>
          </p:cNvPr>
          <p:cNvSpPr txBox="1"/>
          <p:nvPr/>
        </p:nvSpPr>
        <p:spPr>
          <a:xfrm>
            <a:off x="5301673" y="1616364"/>
            <a:ext cx="560647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Redes </a:t>
            </a:r>
            <a:r>
              <a:rPr lang="en-US" dirty="0" err="1"/>
              <a:t>sociales</a:t>
            </a:r>
            <a:r>
              <a:rPr lang="en-US" dirty="0"/>
              <a:t>, Slack y </a:t>
            </a:r>
            <a:r>
              <a:rPr lang="en-US" dirty="0" err="1"/>
              <a:t>más</a:t>
            </a:r>
            <a:r>
              <a:rPr lang="en-US" dirty="0"/>
              <a:t>:</a:t>
            </a:r>
          </a:p>
          <a:p>
            <a:r>
              <a:rPr lang="en-US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https://linktr.ee/r4hrclub</a:t>
            </a:r>
            <a:endParaRPr lang="en-US" dirty="0">
              <a:solidFill>
                <a:schemeClr val="tx2"/>
              </a:solidFill>
            </a:endParaRPr>
          </a:p>
          <a:p>
            <a:endParaRPr lang="en-US" dirty="0"/>
          </a:p>
          <a:p>
            <a:r>
              <a:rPr lang="en-US" dirty="0"/>
              <a:t>Canal de YouTube:</a:t>
            </a:r>
          </a:p>
          <a:p>
            <a:r>
              <a:rPr lang="en-US" dirty="0">
                <a:solidFill>
                  <a:schemeClr val="tx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https://www.youtube.com/@R4HRClub</a:t>
            </a:r>
            <a:endParaRPr lang="en-US" dirty="0">
              <a:solidFill>
                <a:schemeClr val="tx2"/>
              </a:solidFill>
            </a:endParaRPr>
          </a:p>
          <a:p>
            <a:endParaRPr lang="en-US" dirty="0"/>
          </a:p>
          <a:p>
            <a:r>
              <a:rPr lang="en-US" dirty="0" err="1"/>
              <a:t>Repositorio</a:t>
            </a:r>
            <a:r>
              <a:rPr lang="en-US" dirty="0"/>
              <a:t> GitHub:</a:t>
            </a:r>
          </a:p>
          <a:p>
            <a:r>
              <a:rPr lang="en-US" dirty="0">
                <a:solidFill>
                  <a:schemeClr val="tx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https://github.com/r4hr</a:t>
            </a:r>
            <a:endParaRPr lang="en-US" dirty="0">
              <a:solidFill>
                <a:schemeClr val="tx2"/>
              </a:solidFill>
            </a:endParaRPr>
          </a:p>
          <a:p>
            <a:endParaRPr lang="en-US" dirty="0"/>
          </a:p>
          <a:p>
            <a:r>
              <a:rPr lang="en-US" dirty="0" err="1"/>
              <a:t>Contacto</a:t>
            </a:r>
            <a:r>
              <a:rPr lang="en-US" dirty="0"/>
              <a:t> Sergio Garcia Mora: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sergio@d4hr.com</a:t>
            </a: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</a:t>
            </a: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Twitter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566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F1CA8-5C57-A6F3-0EEF-6F9393C55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R4HR: El Club de R para RH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A1B746-5D1B-2CF4-6D7C-E8742B842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39551"/>
            <a:ext cx="5683898" cy="4721387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AR" sz="2000" dirty="0"/>
              <a:t>Somos una comunidad de aprendizaje de programación dirigida para todas las personas que quieran trabajar en el área de RH.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AR" sz="2000" dirty="0"/>
              <a:t>Generamos contenido en castellano y en un lenguaje más apropiado para personas que no cuentan con una formación en tecnología o ciencias duras.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s-AR" sz="2000" dirty="0"/>
              <a:t>Pueden conocer más de nosotros a través de </a:t>
            </a:r>
            <a:r>
              <a:rPr lang="es-AR" sz="2000" dirty="0">
                <a:solidFill>
                  <a:schemeClr val="accent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nuestras redes sociale</a:t>
            </a:r>
            <a:r>
              <a:rPr lang="es-AR" sz="2000" u="sng" dirty="0">
                <a:solidFill>
                  <a:schemeClr val="accent3"/>
                </a:solidFill>
              </a:rPr>
              <a:t>s</a:t>
            </a:r>
            <a:r>
              <a:rPr lang="es-AR" sz="2000" dirty="0"/>
              <a:t>, sumarse a nuestro canal de </a:t>
            </a:r>
            <a:r>
              <a:rPr lang="es-AR" sz="2000" dirty="0" err="1"/>
              <a:t>Slack</a:t>
            </a:r>
            <a:r>
              <a:rPr lang="es-AR" sz="2000" dirty="0"/>
              <a:t>, y seguir </a:t>
            </a:r>
            <a:r>
              <a:rPr lang="es-AR" sz="2000" dirty="0">
                <a:solidFill>
                  <a:schemeClr val="accent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nuestro canal de YouTube</a:t>
            </a:r>
            <a:r>
              <a:rPr lang="es-AR" sz="2000" dirty="0"/>
              <a:t>.</a:t>
            </a:r>
          </a:p>
        </p:txBody>
      </p:sp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B47596CF-6AFA-3F8F-4D4B-787E19DDBE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8885" y="1623526"/>
            <a:ext cx="5181898" cy="283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82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A3F777-BF15-30F5-2921-F267DF639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De R a PowerPoint sin Escalas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14D8D2-E3AD-23A1-2137-7FB356EDB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AR" sz="2400" dirty="0"/>
              <a:t>En R hay varios formatos para generar reportes:</a:t>
            </a:r>
          </a:p>
          <a:p>
            <a:pPr algn="just"/>
            <a:r>
              <a:rPr lang="es-AR" sz="2400" dirty="0"/>
              <a:t>Documentos de R </a:t>
            </a:r>
            <a:r>
              <a:rPr lang="es-AR" sz="2400" dirty="0" err="1"/>
              <a:t>Markdown</a:t>
            </a:r>
            <a:endParaRPr lang="es-AR" sz="2400" dirty="0"/>
          </a:p>
          <a:p>
            <a:pPr algn="just"/>
            <a:r>
              <a:rPr lang="es-AR" sz="2400" dirty="0"/>
              <a:t>Notebooks</a:t>
            </a:r>
          </a:p>
          <a:p>
            <a:pPr algn="just"/>
            <a:r>
              <a:rPr lang="es-AR" sz="2400" dirty="0"/>
              <a:t>Presentaciones: </a:t>
            </a:r>
            <a:r>
              <a:rPr lang="es-AR" sz="2400" dirty="0" err="1"/>
              <a:t>Xaringan</a:t>
            </a:r>
            <a:r>
              <a:rPr lang="es-AR" sz="2400" dirty="0"/>
              <a:t>, </a:t>
            </a:r>
            <a:r>
              <a:rPr lang="es-AR" sz="2400" dirty="0" err="1"/>
              <a:t>ioslides</a:t>
            </a:r>
            <a:r>
              <a:rPr lang="es-AR" sz="2400" dirty="0"/>
              <a:t>, </a:t>
            </a:r>
            <a:r>
              <a:rPr lang="es-AR" sz="2400" dirty="0" err="1"/>
              <a:t>slidy</a:t>
            </a:r>
            <a:r>
              <a:rPr lang="es-AR" sz="2400" dirty="0"/>
              <a:t> o </a:t>
            </a:r>
            <a:r>
              <a:rPr lang="es-AR" sz="2400" dirty="0" err="1"/>
              <a:t>beamer</a:t>
            </a:r>
            <a:endParaRPr lang="es-AR" sz="2400" dirty="0"/>
          </a:p>
          <a:p>
            <a:pPr algn="just"/>
            <a:r>
              <a:rPr lang="es-AR" sz="2400" dirty="0" err="1"/>
              <a:t>Quarto</a:t>
            </a:r>
            <a:r>
              <a:rPr lang="es-AR" sz="2400" dirty="0"/>
              <a:t>: Presentaciones y documentos</a:t>
            </a:r>
          </a:p>
          <a:p>
            <a:pPr marL="0" indent="0" algn="just">
              <a:buNone/>
            </a:pPr>
            <a:endParaRPr lang="es-AR" sz="2400" dirty="0"/>
          </a:p>
          <a:p>
            <a:pPr marL="0" indent="0" algn="just">
              <a:buNone/>
            </a:pPr>
            <a:r>
              <a:rPr lang="es-AR" sz="2400" dirty="0"/>
              <a:t>El inconveniente que tienen es que las personas que no están familiarizadas con R, </a:t>
            </a:r>
            <a:r>
              <a:rPr lang="es-AR" sz="2400" b="1" dirty="0">
                <a:solidFill>
                  <a:schemeClr val="accent5"/>
                </a:solidFill>
              </a:rPr>
              <a:t>tengan que esforzarse </a:t>
            </a:r>
            <a:r>
              <a:rPr lang="es-AR" sz="2400" dirty="0"/>
              <a:t>más para comprender los datos que estamos presentando.</a:t>
            </a:r>
          </a:p>
          <a:p>
            <a:pPr marL="0" indent="0" algn="just">
              <a:buNone/>
            </a:pPr>
            <a:endParaRPr lang="es-AR" sz="2400" dirty="0"/>
          </a:p>
        </p:txBody>
      </p:sp>
    </p:spTree>
    <p:extLst>
      <p:ext uri="{BB962C8B-B14F-4D97-AF65-F5344CB8AC3E}">
        <p14:creationId xmlns:p14="http://schemas.microsoft.com/office/powerpoint/2010/main" val="1149529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A3F777-BF15-30F5-2921-F267DF639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De R a PowerPoint sin Escalas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14D8D2-E3AD-23A1-2137-7FB356EDBED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283446" y="1690688"/>
            <a:ext cx="9698685" cy="3813175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AR" sz="2400" dirty="0"/>
              <a:t>Parte de nuestro trabajo como analistas de datos y/o data </a:t>
            </a:r>
            <a:r>
              <a:rPr lang="es-AR" sz="2400" dirty="0" err="1"/>
              <a:t>scientists</a:t>
            </a:r>
            <a:r>
              <a:rPr lang="es-AR" sz="2400" dirty="0"/>
              <a:t>, es simplificar la interpretación de los resultados y lo cual implica usar las herramientas con las que las personas se sientan cómodas.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AR" sz="2400" dirty="0"/>
          </a:p>
        </p:txBody>
      </p:sp>
      <p:pic>
        <p:nvPicPr>
          <p:cNvPr id="10" name="Marcador de contenido 9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3C882BCC-A74A-BC2E-DAD0-4EF5F53C0F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0924" y="2936102"/>
            <a:ext cx="5589222" cy="3411522"/>
          </a:xfrm>
        </p:spPr>
      </p:pic>
    </p:spTree>
    <p:extLst>
      <p:ext uri="{BB962C8B-B14F-4D97-AF65-F5344CB8AC3E}">
        <p14:creationId xmlns:p14="http://schemas.microsoft.com/office/powerpoint/2010/main" val="1252430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5D2DE4-EBA3-B74D-300A-DA1410469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¿Por qué hacer las presentaciones de </a:t>
            </a:r>
            <a:br>
              <a:rPr lang="es-AR" dirty="0"/>
            </a:br>
            <a:r>
              <a:rPr lang="es-AR" dirty="0"/>
              <a:t>PowerPoint en R?</a:t>
            </a:r>
          </a:p>
        </p:txBody>
      </p:sp>
    </p:spTree>
    <p:extLst>
      <p:ext uri="{BB962C8B-B14F-4D97-AF65-F5344CB8AC3E}">
        <p14:creationId xmlns:p14="http://schemas.microsoft.com/office/powerpoint/2010/main" val="1013037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D1E218-EC49-0BE3-B7C8-CE4F2DE3C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Ventajas de usar R para presentaciones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CA035DF-8CFF-1815-F984-CFE946FCD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/>
              <a:t>Hacer nuestro trabajo reproducible.</a:t>
            </a:r>
          </a:p>
          <a:p>
            <a:r>
              <a:rPr lang="es-AR" dirty="0"/>
              <a:t>Acelerar el trabajo.</a:t>
            </a:r>
          </a:p>
          <a:p>
            <a:r>
              <a:rPr lang="es-AR" dirty="0"/>
              <a:t>Reducir la posibilidad de errores por el trabajo manual.</a:t>
            </a:r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057916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C3A9A6-8CE9-9920-5DD6-5C90AEDFD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6263"/>
            <a:ext cx="10515600" cy="1139112"/>
          </a:xfrm>
        </p:spPr>
        <p:txBody>
          <a:bodyPr/>
          <a:lstStyle/>
          <a:p>
            <a:pPr algn="ctr"/>
            <a:r>
              <a:rPr lang="es-AR" dirty="0">
                <a:solidFill>
                  <a:schemeClr val="bg1"/>
                </a:solidFill>
              </a:rPr>
              <a:t>Comencemos</a:t>
            </a:r>
            <a:r>
              <a:rPr lang="es-AR" dirty="0"/>
              <a:t> 🧑🏻‍💻</a:t>
            </a:r>
          </a:p>
        </p:txBody>
      </p:sp>
      <p:pic>
        <p:nvPicPr>
          <p:cNvPr id="5" name="Imagen 4" descr="Imagen que contiene interior, persona, hombre, foto&#10;&#10;Descripción generada automáticamente">
            <a:extLst>
              <a:ext uri="{FF2B5EF4-FFF2-40B4-BE49-F238E27FC236}">
                <a16:creationId xmlns:a16="http://schemas.microsoft.com/office/drawing/2014/main" id="{479BD288-0E2C-BE5E-73FB-CC33A2D72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1166" y="1715375"/>
            <a:ext cx="4569668" cy="342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7955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1B7C1D-67D7-F511-4FBA-D5979BE0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Diapositivas qué podemos controlar desde R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10B9EE-8CA4-0634-EFC8-F32BA1CD3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36633" cy="4351338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s-AR" sz="2400" dirty="0"/>
              <a:t>Título de la presentación</a:t>
            </a:r>
          </a:p>
          <a:p>
            <a:pPr>
              <a:buFontTx/>
              <a:buChar char="-"/>
            </a:pPr>
            <a:r>
              <a:rPr lang="es-AR" sz="2400" dirty="0"/>
              <a:t>Título y contenido</a:t>
            </a:r>
          </a:p>
          <a:p>
            <a:pPr>
              <a:buFontTx/>
              <a:buChar char="-"/>
            </a:pPr>
            <a:r>
              <a:rPr lang="es-AR" sz="2400" dirty="0"/>
              <a:t>Nueva Sección</a:t>
            </a:r>
          </a:p>
          <a:p>
            <a:pPr>
              <a:buFontTx/>
              <a:buChar char="-"/>
            </a:pPr>
            <a:r>
              <a:rPr lang="es-AR" sz="2400" dirty="0"/>
              <a:t>Contenido doble</a:t>
            </a:r>
          </a:p>
        </p:txBody>
      </p:sp>
    </p:spTree>
    <p:extLst>
      <p:ext uri="{BB962C8B-B14F-4D97-AF65-F5344CB8AC3E}">
        <p14:creationId xmlns:p14="http://schemas.microsoft.com/office/powerpoint/2010/main" val="3720547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EE906-C1FA-C85A-AE0B-D95C24335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Crear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presentación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D9EBA2-350C-08D7-19D9-01BCB378AE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 fontScale="92500" lnSpcReduction="20000"/>
          </a:bodyPr>
          <a:lstStyle/>
          <a:p>
            <a:r>
              <a:rPr lang="en-US" dirty="0"/>
              <a:t>Click </a:t>
            </a:r>
            <a:r>
              <a:rPr lang="en-US" dirty="0" err="1"/>
              <a:t>en</a:t>
            </a:r>
            <a:r>
              <a:rPr lang="en-US" dirty="0"/>
              <a:t> “New File” -&gt; “R Markdown”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A82E632-CB60-048C-2B6B-8362B09FB1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ctr">
            <a:normAutofit fontScale="92500" lnSpcReduction="20000"/>
          </a:bodyPr>
          <a:lstStyle/>
          <a:p>
            <a:r>
              <a:rPr lang="en-US" dirty="0" err="1"/>
              <a:t>Luego</a:t>
            </a:r>
            <a:r>
              <a:rPr lang="en-US" dirty="0"/>
              <a:t>, </a:t>
            </a:r>
            <a:r>
              <a:rPr lang="en-US" dirty="0" err="1"/>
              <a:t>hacer</a:t>
            </a:r>
            <a:r>
              <a:rPr lang="en-US" dirty="0"/>
              <a:t> click </a:t>
            </a:r>
            <a:r>
              <a:rPr lang="en-US" dirty="0" err="1"/>
              <a:t>en</a:t>
            </a:r>
            <a:r>
              <a:rPr lang="en-US" dirty="0"/>
              <a:t> “Presentation” y </a:t>
            </a:r>
            <a:r>
              <a:rPr lang="en-US" dirty="0" err="1"/>
              <a:t>seleccionar</a:t>
            </a:r>
            <a:r>
              <a:rPr lang="en-US" dirty="0"/>
              <a:t> “PowerPoint”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BD4E8164-A4E1-3985-3BDD-84BCD569365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783690" y="2604912"/>
            <a:ext cx="3960207" cy="3684588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92D84C-6CF4-E90E-5DE6-3F624606E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6907" y="2570708"/>
            <a:ext cx="2543530" cy="355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552885"/>
      </p:ext>
    </p:extLst>
  </p:cSld>
  <p:clrMapOvr>
    <a:masterClrMapping/>
  </p:clrMapOvr>
</p:sld>
</file>

<file path=ppt/theme/theme1.xml><?xml version="1.0" encoding="utf-8"?>
<a:theme xmlns:a="http://schemas.openxmlformats.org/drawingml/2006/main" name="R4HR">
  <a:themeElements>
    <a:clrScheme name="R4HR">
      <a:dk1>
        <a:srgbClr val="3500B3"/>
      </a:dk1>
      <a:lt1>
        <a:srgbClr val="FBFCFC"/>
      </a:lt1>
      <a:dk2>
        <a:srgbClr val="02D9C5"/>
      </a:dk2>
      <a:lt2>
        <a:srgbClr val="DEF241"/>
      </a:lt2>
      <a:accent1>
        <a:srgbClr val="3500B3"/>
      </a:accent1>
      <a:accent2>
        <a:srgbClr val="5463A8"/>
      </a:accent2>
      <a:accent3>
        <a:srgbClr val="02D9C5"/>
      </a:accent3>
      <a:accent4>
        <a:srgbClr val="DEF241"/>
      </a:accent4>
      <a:accent5>
        <a:srgbClr val="D4499C"/>
      </a:accent5>
      <a:accent6>
        <a:srgbClr val="FBFCFC"/>
      </a:accent6>
      <a:hlink>
        <a:srgbClr val="3500B3"/>
      </a:hlink>
      <a:folHlink>
        <a:srgbClr val="D4499C"/>
      </a:folHlink>
    </a:clrScheme>
    <a:fontScheme name="R4HR">
      <a:majorFont>
        <a:latin typeface="Anton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4hr.potx" id="{C34B5312-EBBD-47F0-9B67-FF7D263B2B1F}" vid="{23FA0C0B-5227-4F06-BA9A-0664B82F11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r4hr</Template>
  <TotalTime>403</TotalTime>
  <Words>471</Words>
  <Application>Microsoft Office PowerPoint</Application>
  <PresentationFormat>Widescreen</PresentationFormat>
  <Paragraphs>65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Anton</vt:lpstr>
      <vt:lpstr>Arial</vt:lpstr>
      <vt:lpstr>Poppins</vt:lpstr>
      <vt:lpstr>R4HR</vt:lpstr>
      <vt:lpstr>PowerPoint Presentation</vt:lpstr>
      <vt:lpstr>R4HR: El Club de R para RH</vt:lpstr>
      <vt:lpstr>De R a PowerPoint sin Escalas</vt:lpstr>
      <vt:lpstr>De R a PowerPoint sin Escalas</vt:lpstr>
      <vt:lpstr>¿Por qué hacer las presentaciones de  PowerPoint en R?</vt:lpstr>
      <vt:lpstr>Ventajas de usar R para presentaciones</vt:lpstr>
      <vt:lpstr>Comencemos 🧑🏻‍💻</vt:lpstr>
      <vt:lpstr>Diapositivas qué podemos controlar desde R</vt:lpstr>
      <vt:lpstr>Crear una presentación</vt:lpstr>
      <vt:lpstr>Título de la presentación</vt:lpstr>
      <vt:lpstr>Título y Contenido</vt:lpstr>
      <vt:lpstr>Contenido doble</vt:lpstr>
      <vt:lpstr>Recursos y Contactos</vt:lpstr>
      <vt:lpstr>Recursos</vt:lpstr>
      <vt:lpstr>Contactos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sergio garcia</dc:creator>
  <cp:lastModifiedBy>Garcia, Sergio Esteban</cp:lastModifiedBy>
  <cp:revision>1</cp:revision>
  <dcterms:created xsi:type="dcterms:W3CDTF">2023-07-07T20:50:47Z</dcterms:created>
  <dcterms:modified xsi:type="dcterms:W3CDTF">2023-07-08T03:53:32Z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81acc0d-dcc4-4dc9-a2c5-be70b05a2fe6_Enabled">
    <vt:lpwstr>true</vt:lpwstr>
  </property>
  <property fmtid="{D5CDD505-2E9C-101B-9397-08002B2CF9AE}" pid="3" name="MSIP_Label_e81acc0d-dcc4-4dc9-a2c5-be70b05a2fe6_SetDate">
    <vt:lpwstr>2023-07-08T01:00:23Z</vt:lpwstr>
  </property>
  <property fmtid="{D5CDD505-2E9C-101B-9397-08002B2CF9AE}" pid="4" name="MSIP_Label_e81acc0d-dcc4-4dc9-a2c5-be70b05a2fe6_Method">
    <vt:lpwstr>Privileged</vt:lpwstr>
  </property>
  <property fmtid="{D5CDD505-2E9C-101B-9397-08002B2CF9AE}" pid="5" name="MSIP_Label_e81acc0d-dcc4-4dc9-a2c5-be70b05a2fe6_Name">
    <vt:lpwstr>e81acc0d-dcc4-4dc9-a2c5-be70b05a2fe6</vt:lpwstr>
  </property>
  <property fmtid="{D5CDD505-2E9C-101B-9397-08002B2CF9AE}" pid="6" name="MSIP_Label_e81acc0d-dcc4-4dc9-a2c5-be70b05a2fe6_SiteId">
    <vt:lpwstr>a00de4ec-48a8-43a6-be74-e31274e2060d</vt:lpwstr>
  </property>
  <property fmtid="{D5CDD505-2E9C-101B-9397-08002B2CF9AE}" pid="7" name="MSIP_Label_e81acc0d-dcc4-4dc9-a2c5-be70b05a2fe6_ActionId">
    <vt:lpwstr>2e0c5ed5-07cf-4344-a86e-d576fa750828</vt:lpwstr>
  </property>
  <property fmtid="{D5CDD505-2E9C-101B-9397-08002B2CF9AE}" pid="8" name="MSIP_Label_e81acc0d-dcc4-4dc9-a2c5-be70b05a2fe6_ContentBits">
    <vt:lpwstr>0</vt:lpwstr>
  </property>
  <property fmtid="{D5CDD505-2E9C-101B-9397-08002B2CF9AE}" pid="9" name="MerckAIPLabel">
    <vt:lpwstr>NotClassified</vt:lpwstr>
  </property>
  <property fmtid="{D5CDD505-2E9C-101B-9397-08002B2CF9AE}" pid="10" name="MerckAIPDataExchange">
    <vt:lpwstr>!MRKMIP@NotClassified</vt:lpwstr>
  </property>
  <property fmtid="{D5CDD505-2E9C-101B-9397-08002B2CF9AE}" pid="11" name="_AdHocReviewCycleID">
    <vt:i4>2094398439</vt:i4>
  </property>
  <property fmtid="{D5CDD505-2E9C-101B-9397-08002B2CF9AE}" pid="12" name="_NewReviewCycle">
    <vt:lpwstr/>
  </property>
  <property fmtid="{D5CDD505-2E9C-101B-9397-08002B2CF9AE}" pid="13" name="_EmailSubject">
    <vt:lpwstr>Tu puedes</vt:lpwstr>
  </property>
  <property fmtid="{D5CDD505-2E9C-101B-9397-08002B2CF9AE}" pid="14" name="_AuthorEmail">
    <vt:lpwstr>sergio.garcia2@merck.com</vt:lpwstr>
  </property>
  <property fmtid="{D5CDD505-2E9C-101B-9397-08002B2CF9AE}" pid="15" name="_AuthorEmailDisplayName">
    <vt:lpwstr>Garcia, Sergio Esteban</vt:lpwstr>
  </property>
</Properties>
</file>

<file path=docProps/thumbnail.jpeg>
</file>